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60" r:id="rId3"/>
    <p:sldId id="266" r:id="rId4"/>
    <p:sldId id="258" r:id="rId5"/>
    <p:sldId id="259" r:id="rId6"/>
    <p:sldId id="257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EECD4-9189-4CEE-A25C-99888C240A40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C709C-ACA1-4476-BF44-7A8043CB2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Vagu</a:t>
            </a:r>
            <a:r>
              <a:rPr lang="en-GB" baseline="0" dirty="0" smtClean="0"/>
              <a:t>e contrasts with definite</a:t>
            </a:r>
          </a:p>
          <a:p>
            <a:r>
              <a:rPr lang="en-GB" baseline="0" dirty="0" smtClean="0"/>
              <a:t>I was (echoes Biblical reference – Genesis</a:t>
            </a:r>
          </a:p>
          <a:p>
            <a:r>
              <a:rPr lang="en-GB" baseline="0" dirty="0" smtClean="0"/>
              <a:t>Repetition – use of exclamation marks</a:t>
            </a:r>
          </a:p>
          <a:p>
            <a:r>
              <a:rPr lang="en-GB" baseline="0" dirty="0" smtClean="0"/>
              <a:t>Use of uppercase and exclamation mark for emphasis, unambiguous – the foetus is definitely alive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09C-ACA1-4476-BF44-7A8043CB20F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Alliteration – lusting to live</a:t>
            </a:r>
          </a:p>
          <a:p>
            <a:r>
              <a:rPr lang="en-GB" dirty="0" smtClean="0"/>
              <a:t>Hanging</a:t>
            </a:r>
            <a:r>
              <a:rPr lang="en-GB" baseline="0" dirty="0" smtClean="0"/>
              <a:t> in a metaphorical cave – comparison to a sleeping bat or a </a:t>
            </a:r>
            <a:r>
              <a:rPr lang="en-GB" baseline="0" dirty="0" err="1" smtClean="0"/>
              <a:t>coccoon</a:t>
            </a:r>
            <a:endParaRPr lang="en-GB" baseline="0" dirty="0" smtClean="0"/>
          </a:p>
          <a:p>
            <a:r>
              <a:rPr lang="en-GB" baseline="0" dirty="0" smtClean="0"/>
              <a:t>Parents are both aware of the child’s existence</a:t>
            </a:r>
            <a:r>
              <a:rPr lang="en-US" baseline="0" dirty="0" smtClean="0"/>
              <a:t> – a definite decision </a:t>
            </a:r>
          </a:p>
          <a:p>
            <a:r>
              <a:rPr lang="en-GB" baseline="0" dirty="0" smtClean="0"/>
              <a:t>Hyphen shows a physical join b/w the mother and father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09C-ACA1-4476-BF44-7A8043CB20F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Tho</a:t>
            </a:r>
            <a:r>
              <a:rPr lang="en-GB" dirty="0" smtClean="0"/>
              <a:t>’ is colloquial,</a:t>
            </a:r>
            <a:r>
              <a:rPr lang="en-GB" baseline="0" dirty="0" smtClean="0"/>
              <a:t> informal speech, engages the reader in conversational stream of consciousness</a:t>
            </a:r>
          </a:p>
          <a:p>
            <a:r>
              <a:rPr lang="en-GB" baseline="0" dirty="0" smtClean="0"/>
              <a:t>“And love” is alone </a:t>
            </a:r>
          </a:p>
          <a:p>
            <a:r>
              <a:rPr lang="en-GB" baseline="0" dirty="0" smtClean="0"/>
              <a:t>The “Wait for me” is silent, emphasising that the baby is unable to speak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09C-ACA1-4476-BF44-7A8043CB20F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Taken – deliberate act</a:t>
            </a:r>
            <a:endParaRPr lang="en-US" dirty="0" smtClean="0"/>
          </a:p>
          <a:p>
            <a:r>
              <a:rPr lang="en-GB" dirty="0" smtClean="0"/>
              <a:t>Blind</a:t>
            </a:r>
            <a:r>
              <a:rPr lang="en-GB" baseline="0" dirty="0" smtClean="0"/>
              <a:t> naked etc – shows vulnerability</a:t>
            </a:r>
          </a:p>
          <a:p>
            <a:r>
              <a:rPr lang="en-GB" baseline="0" dirty="0" smtClean="0"/>
              <a:t>“Good” name of the doctor is ironic</a:t>
            </a:r>
          </a:p>
          <a:p>
            <a:r>
              <a:rPr lang="en-GB" baseline="0" dirty="0" smtClean="0"/>
              <a:t>Lexical choice suggests a private doctor</a:t>
            </a:r>
          </a:p>
          <a:p>
            <a:r>
              <a:rPr lang="en-GB" baseline="0" dirty="0" smtClean="0"/>
              <a:t>“graven” has connotations of “grave” and death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09C-ACA1-4476-BF44-7A8043CB20F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Sterile is</a:t>
            </a:r>
            <a:r>
              <a:rPr lang="en-GB" baseline="0" dirty="0" smtClean="0"/>
              <a:t> clinical and cold</a:t>
            </a:r>
          </a:p>
          <a:p>
            <a:r>
              <a:rPr lang="en-GB" baseline="0" dirty="0" smtClean="0"/>
              <a:t>Foot-operated = deliberate act</a:t>
            </a:r>
          </a:p>
          <a:p>
            <a:r>
              <a:rPr lang="en-GB" baseline="0" dirty="0" smtClean="0"/>
              <a:t>Queen’s counsel – barrister for defending the most serious of crimes (links to the “death penalty” for the baby)</a:t>
            </a:r>
          </a:p>
          <a:p>
            <a:r>
              <a:rPr lang="en-GB" baseline="0" dirty="0" smtClean="0"/>
              <a:t>Harrods = again suggests the parents are wealthy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09C-ACA1-4476-BF44-7A8043CB20F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Aftermath</a:t>
            </a:r>
            <a:r>
              <a:rPr lang="en-GB" baseline="0" dirty="0" smtClean="0"/>
              <a:t> – father’s smile of relief/celebration </a:t>
            </a:r>
          </a:p>
          <a:p>
            <a:r>
              <a:rPr lang="en-GB" baseline="0" dirty="0" smtClean="0"/>
              <a:t>No grief - celebration instead – realistic? </a:t>
            </a:r>
          </a:p>
          <a:p>
            <a:r>
              <a:rPr lang="en-GB" baseline="0" dirty="0" smtClean="0"/>
              <a:t>Danny La Rue – famous drag queen, family fun</a:t>
            </a:r>
          </a:p>
          <a:p>
            <a:r>
              <a:rPr lang="en-GB" dirty="0" smtClean="0"/>
              <a:t>More</a:t>
            </a:r>
            <a:r>
              <a:rPr lang="en-GB" baseline="0" dirty="0" smtClean="0"/>
              <a:t> abrupt sentences – conveys a growing directness and anger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09C-ACA1-4476-BF44-7A8043CB20F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</a:t>
            </a:r>
            <a:r>
              <a:rPr lang="en-GB" baseline="0" dirty="0" smtClean="0"/>
              <a:t> harsh final judgement on the mother.</a:t>
            </a:r>
          </a:p>
          <a:p>
            <a:r>
              <a:rPr lang="en-GB" baseline="0" dirty="0" smtClean="0"/>
              <a:t>Abrupt ending – uncompromising stance on femininity.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09C-ACA1-4476-BF44-7A8043CB20F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D92F-1D39-439D-A314-5A018A4D994F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9996D-920D-4BDB-B510-8983BDE1B8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D92F-1D39-439D-A314-5A018A4D994F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9996D-920D-4BDB-B510-8983BDE1B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D92F-1D39-439D-A314-5A018A4D994F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9996D-920D-4BDB-B510-8983BDE1B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D92F-1D39-439D-A314-5A018A4D994F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9996D-920D-4BDB-B510-8983BDE1B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D92F-1D39-439D-A314-5A018A4D994F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A89996D-920D-4BDB-B510-8983BDE1B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D92F-1D39-439D-A314-5A018A4D994F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9996D-920D-4BDB-B510-8983BDE1B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D92F-1D39-439D-A314-5A018A4D994F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9996D-920D-4BDB-B510-8983BDE1B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D92F-1D39-439D-A314-5A018A4D994F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9996D-920D-4BDB-B510-8983BDE1B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D92F-1D39-439D-A314-5A018A4D994F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9996D-920D-4BDB-B510-8983BDE1B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D92F-1D39-439D-A314-5A018A4D994F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9996D-920D-4BDB-B510-8983BDE1B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D92F-1D39-439D-A314-5A018A4D994F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9996D-920D-4BDB-B510-8983BDE1B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70D92F-1D39-439D-A314-5A018A4D994F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A89996D-920D-4BDB-B510-8983BDE1B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Elevator_music" TargetMode="External"/><Relationship Id="rId7" Type="http://schemas.openxmlformats.org/officeDocument/2006/relationships/hyperlink" Target="http://en.wikipedia.org/wiki/Domestic_violence" TargetMode="External"/><Relationship Id="rId2" Type="http://schemas.openxmlformats.org/officeDocument/2006/relationships/hyperlink" Target="http://en.wikipedia.org/wiki/Environmentalis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ox_hunting" TargetMode="External"/><Relationship Id="rId5" Type="http://schemas.openxmlformats.org/officeDocument/2006/relationships/hyperlink" Target="http://en.wikipedia.org/wiki/Room_101_(TV_series)" TargetMode="External"/><Relationship Id="rId4" Type="http://schemas.openxmlformats.org/officeDocument/2006/relationships/hyperlink" Target="http://en.wikipedia.org/wiki/Hayward_Gallery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Unto 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Spike Milligan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196752"/>
            <a:ext cx="589776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I was taken</a:t>
            </a:r>
          </a:p>
          <a:p>
            <a:r>
              <a:rPr lang="en-GB" sz="3600" dirty="0" smtClean="0"/>
              <a:t>Blind, naked, defenceless</a:t>
            </a:r>
          </a:p>
          <a:p>
            <a:r>
              <a:rPr lang="en-GB" sz="3600" dirty="0" smtClean="0"/>
              <a:t>By the hand of one</a:t>
            </a:r>
          </a:p>
          <a:p>
            <a:r>
              <a:rPr lang="en-GB" sz="3600" dirty="0" smtClean="0"/>
              <a:t>Whose good name </a:t>
            </a:r>
          </a:p>
          <a:p>
            <a:r>
              <a:rPr lang="en-GB" sz="3600" dirty="0" smtClean="0"/>
              <a:t>Was graven on a brass plate</a:t>
            </a:r>
          </a:p>
          <a:p>
            <a:r>
              <a:rPr lang="en-GB" sz="3600" dirty="0" smtClean="0"/>
              <a:t>in Wimpole Street,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700808"/>
            <a:ext cx="688361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and dropped on the sterile floor</a:t>
            </a:r>
          </a:p>
          <a:p>
            <a:r>
              <a:rPr lang="en-GB" sz="3600" dirty="0" smtClean="0"/>
              <a:t>of a foot operated plastic waste </a:t>
            </a:r>
          </a:p>
          <a:p>
            <a:r>
              <a:rPr lang="en-GB" sz="3600" dirty="0" smtClean="0"/>
              <a:t>bucket.</a:t>
            </a:r>
          </a:p>
          <a:p>
            <a:r>
              <a:rPr lang="en-GB" sz="3600" dirty="0" smtClean="0"/>
              <a:t>There was no Queens Counsel</a:t>
            </a:r>
          </a:p>
          <a:p>
            <a:r>
              <a:rPr lang="en-GB" sz="3600" dirty="0" smtClean="0"/>
              <a:t>To  take  my brief.</a:t>
            </a:r>
          </a:p>
          <a:p>
            <a:r>
              <a:rPr lang="en-GB" sz="3600" dirty="0" smtClean="0"/>
              <a:t>The cot I might have warmed</a:t>
            </a:r>
          </a:p>
          <a:p>
            <a:r>
              <a:rPr lang="en-GB" sz="3600" dirty="0" smtClean="0"/>
              <a:t>Stood in </a:t>
            </a:r>
            <a:r>
              <a:rPr lang="en-GB" sz="3600" dirty="0" err="1" smtClean="0"/>
              <a:t>Harrod’s</a:t>
            </a:r>
            <a:r>
              <a:rPr lang="en-GB" sz="3600" dirty="0" smtClean="0"/>
              <a:t> shop window.</a:t>
            </a:r>
          </a:p>
          <a:p>
            <a:endParaRPr lang="en-GB" sz="3600" dirty="0" smtClean="0"/>
          </a:p>
          <a:p>
            <a:r>
              <a:rPr lang="en-GB" sz="3600" dirty="0" smtClean="0"/>
              <a:t>	</a:t>
            </a:r>
            <a:endParaRPr lang="en-US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700808"/>
            <a:ext cx="7697941" cy="372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When my passing was told</a:t>
            </a:r>
          </a:p>
          <a:p>
            <a:r>
              <a:rPr lang="en-GB" sz="4000" dirty="0" smtClean="0"/>
              <a:t>My father smiled.</a:t>
            </a:r>
          </a:p>
          <a:p>
            <a:r>
              <a:rPr lang="en-GB" sz="4000" dirty="0" smtClean="0"/>
              <a:t>No grief filled my empty space.</a:t>
            </a:r>
          </a:p>
          <a:p>
            <a:r>
              <a:rPr lang="en-GB" sz="4000" dirty="0" smtClean="0"/>
              <a:t>My death was celebrated </a:t>
            </a:r>
          </a:p>
          <a:p>
            <a:r>
              <a:rPr lang="en-GB" sz="4000" dirty="0" smtClean="0"/>
              <a:t>With tickets to see Danny La Rue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41242"/>
            <a:ext cx="8408071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Who was pretending to be a woman</a:t>
            </a:r>
          </a:p>
          <a:p>
            <a:r>
              <a:rPr lang="en-GB" sz="4000" dirty="0" smtClean="0"/>
              <a:t>Like my mother was.</a:t>
            </a:r>
          </a:p>
          <a:p>
            <a:endParaRPr lang="en-GB" sz="4000" dirty="0" smtClean="0"/>
          </a:p>
          <a:p>
            <a:endParaRPr lang="en-GB" sz="4000" dirty="0" smtClean="0"/>
          </a:p>
          <a:p>
            <a:endParaRPr lang="en-GB" sz="4000" dirty="0" smtClean="0"/>
          </a:p>
          <a:p>
            <a:endParaRPr lang="en-GB" sz="4000" dirty="0" smtClean="0"/>
          </a:p>
          <a:p>
            <a:endParaRPr lang="en-GB" sz="4000" dirty="0" smtClean="0"/>
          </a:p>
          <a:p>
            <a:endParaRPr lang="en-US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492896"/>
            <a:ext cx="3132956" cy="402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Essay title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12. Choose a poem in which the poet explores one of the following emotions: anguish, </a:t>
            </a:r>
            <a:r>
              <a:rPr lang="en-US" dirty="0" smtClean="0"/>
              <a:t>dissatisfaction, regret, loss.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Show how the poet explores the emotion and discuss to what extent he or she is successful in deepening your understanding of it.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Spike Milligan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Irish poet, famous for his nonsense verse and comedy</a:t>
            </a:r>
          </a:p>
          <a:p>
            <a:r>
              <a:rPr lang="en-GB" dirty="0" smtClean="0"/>
              <a:t>Raised a Catholic</a:t>
            </a:r>
          </a:p>
          <a:p>
            <a:r>
              <a:rPr lang="en-US" dirty="0" smtClean="0"/>
              <a:t>He was a strident campaigner on </a:t>
            </a:r>
            <a:r>
              <a:rPr lang="en-US" dirty="0" smtClean="0">
                <a:hlinkClick r:id="rId2" tooltip="Environmentalism"/>
              </a:rPr>
              <a:t>environmental</a:t>
            </a:r>
            <a:r>
              <a:rPr lang="en-US" dirty="0" smtClean="0"/>
              <a:t> matters, particularly arguing against unnecessary noise, such as the use of </a:t>
            </a:r>
            <a:r>
              <a:rPr lang="en-US" dirty="0" err="1" smtClean="0">
                <a:hlinkClick r:id="rId3" tooltip="Elevator &#10;music"/>
              </a:rPr>
              <a:t>muzak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1971, Milligan caused controversy by attacking an art exhibition at the </a:t>
            </a:r>
            <a:r>
              <a:rPr lang="en-US" dirty="0" smtClean="0">
                <a:hlinkClick r:id="rId4" tooltip="Hayward Gallery"/>
              </a:rPr>
              <a:t>Hayward Gallery</a:t>
            </a:r>
            <a:r>
              <a:rPr lang="en-US" dirty="0" smtClean="0"/>
              <a:t> with a hammer. The exhibit consisted of catfish, oysters and shrimp that were to be electrocuted as part of the exhibition. He was a strong opponent of cruelty to animals and, during an appearance on </a:t>
            </a:r>
            <a:r>
              <a:rPr lang="en-US" i="1" dirty="0" smtClean="0">
                <a:hlinkClick r:id="rId5" tooltip="Room&#10; 101 (TV series)"/>
              </a:rPr>
              <a:t>Room 101</a:t>
            </a:r>
            <a:r>
              <a:rPr lang="en-US" dirty="0" smtClean="0"/>
              <a:t>, chose </a:t>
            </a:r>
            <a:r>
              <a:rPr lang="en-US" dirty="0" smtClean="0">
                <a:hlinkClick r:id="rId6" tooltip="Fox hunting"/>
              </a:rPr>
              <a:t>fox hunting</a:t>
            </a:r>
            <a:r>
              <a:rPr lang="en-US" dirty="0" smtClean="0"/>
              <a:t> as a pet hate, and succeeded in banishing it to the eponymous room.</a:t>
            </a:r>
          </a:p>
          <a:p>
            <a:r>
              <a:rPr lang="en-US" dirty="0" smtClean="0"/>
              <a:t>He was also a public opponent of </a:t>
            </a:r>
            <a:r>
              <a:rPr lang="en-US" dirty="0" smtClean="0">
                <a:hlinkClick r:id="rId7" tooltip="Domestic &#10;violence"/>
              </a:rPr>
              <a:t>domestic violence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Danny La Rue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340768"/>
            <a:ext cx="361950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Structure/Form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Blank verse </a:t>
            </a:r>
            <a:r>
              <a:rPr lang="en-US" dirty="0" smtClean="0"/>
              <a:t>(does not rhyme)</a:t>
            </a:r>
          </a:p>
          <a:p>
            <a:endParaRPr lang="en-US" dirty="0" smtClean="0"/>
          </a:p>
          <a:p>
            <a:r>
              <a:rPr lang="en-GB" dirty="0" smtClean="0"/>
              <a:t>Dramatic Monologue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GB" dirty="0" smtClean="0"/>
              <a:t>3 sections: conception, abortion, aftermath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37 lines, no formal structure to the poem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Use of enjambment suggests a stream of consciousness (the  baby is telling us what he is thinking)</a:t>
            </a:r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Narrative Structure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 of first-person narrative, engages the reader directly.</a:t>
            </a:r>
          </a:p>
          <a:p>
            <a:endParaRPr lang="en-GB" dirty="0" smtClean="0"/>
          </a:p>
          <a:p>
            <a:r>
              <a:rPr lang="en-GB" dirty="0" smtClean="0"/>
              <a:t>Creates  empathy with the baby, we only see their side.</a:t>
            </a:r>
          </a:p>
          <a:p>
            <a:endParaRPr lang="en-GB" dirty="0" smtClean="0"/>
          </a:p>
          <a:p>
            <a:r>
              <a:rPr lang="en-GB" dirty="0" smtClean="0"/>
              <a:t>The baby is an omniscient narrator (has a god-like overview even when dead e.g. can tell us about the parents’ trip to see Danny La Rue)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Unto Us...</a:t>
            </a:r>
            <a:endParaRPr lang="en-US" dirty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Well known hymn (religious connotations) “Unto Us A Child Is Born” – reader  will </a:t>
            </a:r>
            <a:r>
              <a:rPr lang="en-GB" dirty="0" err="1" smtClean="0"/>
              <a:t>probaby</a:t>
            </a:r>
            <a:r>
              <a:rPr lang="en-GB" dirty="0" smtClean="0"/>
              <a:t> understand this.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Biblical reference – but cut short (like the life of the foetus)</a:t>
            </a:r>
          </a:p>
          <a:p>
            <a:pPr>
              <a:buNone/>
            </a:pPr>
            <a:endParaRPr lang="en-GB" dirty="0"/>
          </a:p>
          <a:p>
            <a:pPr>
              <a:buFontTx/>
              <a:buChar char="-"/>
            </a:pPr>
            <a:r>
              <a:rPr lang="en-GB" dirty="0" smtClean="0"/>
              <a:t>Life is sacred</a:t>
            </a:r>
          </a:p>
          <a:p>
            <a:pPr>
              <a:buFontTx/>
              <a:buChar char="-"/>
            </a:pPr>
            <a:r>
              <a:rPr lang="en-GB" dirty="0" smtClean="0"/>
              <a:t>Ellipsis implies something is missing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Unto Us...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4000" dirty="0" smtClean="0"/>
              <a:t>Somewhere  at sometime</a:t>
            </a:r>
          </a:p>
          <a:p>
            <a:pPr>
              <a:buNone/>
            </a:pPr>
            <a:r>
              <a:rPr lang="en-GB" sz="4000" dirty="0" smtClean="0"/>
              <a:t>They committed themselves to me</a:t>
            </a:r>
          </a:p>
          <a:p>
            <a:pPr>
              <a:buNone/>
            </a:pPr>
            <a:r>
              <a:rPr lang="en-GB" sz="4000" dirty="0" smtClean="0"/>
              <a:t>And so, I was!</a:t>
            </a:r>
          </a:p>
          <a:p>
            <a:pPr>
              <a:buNone/>
            </a:pPr>
            <a:r>
              <a:rPr lang="en-GB" sz="4000" dirty="0" smtClean="0"/>
              <a:t>Small, but I WAS!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124744"/>
            <a:ext cx="624081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Tiny, in shape</a:t>
            </a:r>
          </a:p>
          <a:p>
            <a:r>
              <a:rPr lang="en-GB" sz="4000" dirty="0" smtClean="0"/>
              <a:t>Lusting to live</a:t>
            </a:r>
          </a:p>
          <a:p>
            <a:r>
              <a:rPr lang="en-GB" sz="4000" dirty="0" smtClean="0"/>
              <a:t>I hung in my pulsing cave.</a:t>
            </a:r>
          </a:p>
          <a:p>
            <a:r>
              <a:rPr lang="en-GB" sz="4000" dirty="0" smtClean="0"/>
              <a:t>Soon they knew of me </a:t>
            </a:r>
          </a:p>
          <a:p>
            <a:r>
              <a:rPr lang="en-GB" sz="4000" dirty="0" smtClean="0"/>
              <a:t>My mother – my father. 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556792"/>
            <a:ext cx="589456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I had no say in my being</a:t>
            </a:r>
          </a:p>
          <a:p>
            <a:r>
              <a:rPr lang="en-GB" sz="3600" dirty="0" smtClean="0"/>
              <a:t>I lived on trust</a:t>
            </a:r>
          </a:p>
          <a:p>
            <a:r>
              <a:rPr lang="en-GB" sz="3600" dirty="0" smtClean="0"/>
              <a:t>And love</a:t>
            </a:r>
          </a:p>
          <a:p>
            <a:r>
              <a:rPr lang="en-GB" sz="3600" dirty="0" err="1" smtClean="0"/>
              <a:t>Tho</a:t>
            </a:r>
            <a:r>
              <a:rPr lang="en-GB" sz="3600" dirty="0" smtClean="0"/>
              <a:t>’ I couldn’t think </a:t>
            </a:r>
          </a:p>
          <a:p>
            <a:r>
              <a:rPr lang="en-GB" sz="3600" dirty="0" smtClean="0"/>
              <a:t>Each part of me was saying </a:t>
            </a:r>
          </a:p>
          <a:p>
            <a:r>
              <a:rPr lang="en-GB" sz="3600" dirty="0" smtClean="0"/>
              <a:t>A silent “Wait for me</a:t>
            </a:r>
          </a:p>
          <a:p>
            <a:r>
              <a:rPr lang="en-GB" sz="3600" dirty="0" smtClean="0"/>
              <a:t>I will bring you love!”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524</TotalTime>
  <Words>759</Words>
  <Application>Microsoft Office PowerPoint</Application>
  <PresentationFormat>On-screen Show (4:3)</PresentationFormat>
  <Paragraphs>116</Paragraphs>
  <Slides>14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Apex</vt:lpstr>
      <vt:lpstr>Unto Us</vt:lpstr>
      <vt:lpstr>Spike Milligan</vt:lpstr>
      <vt:lpstr>Danny La Rue</vt:lpstr>
      <vt:lpstr>Structure/Form </vt:lpstr>
      <vt:lpstr>Narrative Structure </vt:lpstr>
      <vt:lpstr>Title</vt:lpstr>
      <vt:lpstr>Unto Us...</vt:lpstr>
      <vt:lpstr>Slide 8</vt:lpstr>
      <vt:lpstr>Slide 9</vt:lpstr>
      <vt:lpstr>Slide 10</vt:lpstr>
      <vt:lpstr>Slide 11</vt:lpstr>
      <vt:lpstr>Slide 12</vt:lpstr>
      <vt:lpstr>Slide 13</vt:lpstr>
      <vt:lpstr>Essay title </vt:lpstr>
    </vt:vector>
  </TitlesOfParts>
  <Company>Argyll &amp; Bute Council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Unto Us</dc:title>
  <dc:creator>IslayHigh</dc:creator>
  <cp:lastModifiedBy>IslayHigh</cp:lastModifiedBy>
  <cp:revision>48</cp:revision>
  <dcterms:created xsi:type="dcterms:W3CDTF">2010-08-23T11:26:25Z</dcterms:created>
  <dcterms:modified xsi:type="dcterms:W3CDTF">2010-08-31T11:53:17Z</dcterms:modified>
</cp:coreProperties>
</file>